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7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honya.mapp@baldwin.k12.ga.us" TargetMode="External"/><Relationship Id="rId2" Type="http://schemas.openxmlformats.org/officeDocument/2006/relationships/hyperlink" Target="mailto:williemae.wright@baldwin.k12.ga.u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spivey@centralgatech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National Dropout Prevention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October is National Prevention Dropout MoNth</a:t>
            </a:r>
            <a:endParaRPr lang="en-US" dirty="0"/>
          </a:p>
        </p:txBody>
      </p:sp>
      <p:sp>
        <p:nvSpPr>
          <p:cNvPr id="5" name="AutoShape 4" descr="Graduation cap Stock Photos, Royalty Free Graduation cap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Graduation cap Stock Photos, Royalty Free Graduation cap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Graduation cap Stock Photos, Royalty Free Graduation cap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C:\Users\williemae.wright\AppData\Local\Microsoft\Windows\INetCache\Content.MSO\A8B5E005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870" y="395864"/>
            <a:ext cx="6478597" cy="2081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Why I Regret Dropping Out of High School | Educat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33774"/>
            <a:ext cx="2200275" cy="207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85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6312" y="2045860"/>
            <a:ext cx="6096000" cy="2323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Individual Factors (referring to the student)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Lacks future orientation… no goals for the future or hope for the future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academic achievement levels …not reading or performing on the same level as their peers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attendance…chronic absenteeism or truancy issues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learning needs..</a:t>
            </a:r>
            <a:r>
              <a:rPr lang="en-US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…being placed in the Program for Exceptional Children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Learning at Home While Under-connect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705" y="441614"/>
            <a:ext cx="3076575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The importance of family engagement - Child &amp; Family Developmen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79" y="1401474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2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59422"/>
            <a:ext cx="6096000" cy="18312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Family Factors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socioeconomic status… living in poverty, substandard housing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expectations for schooling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Mobility of family …family is constantly moving from place to place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 and literacy levels … non English speaking students and families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The importance of family engagement - Child &amp; Family Develop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88" y="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Teacher And Community Service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76" y="5071803"/>
            <a:ext cx="308610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williemae.wright\AppData\Local\Microsoft\Windows\INetCache\Content.MSO\E5A0089A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7" y="736888"/>
            <a:ext cx="2533650" cy="180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0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74920"/>
            <a:ext cx="6096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School Factors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alternatives for learning opportunities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individual learning plans for students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Unfair behavior and disciplines issues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Retention policies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Free School Clipart Transparent Background, Download Free School Clipart  Transparent Background png images, Free ClipArts on Clipart Libra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4" y="1720908"/>
            <a:ext cx="2124075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chool Supplies Wallpapers - Top Free School Supplies Backgrounds -  WallpaperAcces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43" y="619384"/>
            <a:ext cx="2600325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hool Children transparent background PNG cliparts free download |  HiClipar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414" y="4550958"/>
            <a:ext cx="2247900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04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97894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Additional Information Contact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Willie Mae Wright, Truancy Coordinator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478-457-3317 or </a:t>
            </a:r>
            <a:r>
              <a:rPr lang="en-US" b="1" u="sng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williemae.wright@baldwin.k12.ga.us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Shonya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Mapp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Family Engagement Coordinator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478-457-2960 or </a:t>
            </a:r>
            <a:r>
              <a:rPr lang="en-US" b="1" u="sng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shonya.mapp@baldwin.k12.ga.us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59504"/>
            <a:ext cx="6096000" cy="322139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Baldwin Foothills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 smtClean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155 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Highway 49 West 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Milledgeville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GA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31061. Phone: 478-453-6429 Ext. 5310. </a:t>
            </a:r>
            <a:endParaRPr lang="en-US" sz="1600" b="1" dirty="0" smtClean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1600" b="1" dirty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Central Georgia Technical College,  High School Equivalency </a:t>
            </a:r>
            <a:endParaRPr lang="en-US" sz="1600" b="1" dirty="0" smtClean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more information, contact: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Dr. Tiffany Spivey</a:t>
            </a:r>
            <a:b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Director of Educational Initiatives</a:t>
            </a:r>
            <a:b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Email: 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tspivey@centralgatech.edu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Phone: (478) 218-3369</a:t>
            </a:r>
            <a:endParaRPr lang="en-US" sz="16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2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78" y="3244334"/>
            <a:ext cx="117129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to Stay in School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williemae.wright\AppData\Local\Microsoft\Windows\INetCache\Content.MSO\DC9389FD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5091" y="174567"/>
            <a:ext cx="8046720" cy="2734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95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-405383"/>
            <a:ext cx="6096000" cy="50141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680"/>
              </a:lnSpc>
              <a:spcAft>
                <a:spcPts val="800"/>
              </a:spcAft>
            </a:pP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800"/>
              </a:spcAf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800"/>
              </a:spcAft>
            </a:pP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800"/>
              </a:spcAf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National Dropout Prevention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dropouts are four times as likely to be unemployed as those who have completed four or more years of college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Graduating from high school will determine how well you live for the rest of your life. High school graduates earn $143 more per week than high school dropouts. College graduates earn $336 more per week than high school graduates ($479 more than high school dropouts);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Dropouts are more likely to apply for and receive public assistance than graduates of high school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school dropouts have increased incidents of multiple health-related programs, including higher rates of alcoholism, heart disease, obesity, and smoking. </a:t>
            </a:r>
            <a:endParaRPr lang="en-US" sz="16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Download Dollar Sign PNG Image for Fre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12" y="1387879"/>
            <a:ext cx="1790700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king Sense of Dollar Signs – Now I Know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235" y="4172642"/>
            <a:ext cx="3286125" cy="1390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69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665697"/>
            <a:ext cx="6096000" cy="46653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dropouts have increased incidents of multiple health-related programs, including higher rates of alcoholism, heart disease, obesity, and smoking.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Dropouts comprise a disproportionate percentage of the nation’s prison and death row inmates. About 75% of America’s State prison inmates, almost 59% of Federal inmates, and 69% of local jail inmates did not complete high school 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68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districts all over the country provide alternative programs for students who are not successful in the usual school setting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Our district offers the Baldwin Success Academy as well as Foothills. Central Georgia Technical College offers several different options to earn your high school diploma or GED.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Medical a symbol | Visiting card design, Health symbol, Symbol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724" y="312333"/>
            <a:ext cx="5020887" cy="227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49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quare academic cap Graduation ceremony Hat, Graduation Cap Books and  Diploma, books and graduation cap, angle, furniture png | PNGEg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527" y="1216775"/>
            <a:ext cx="5943600" cy="445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4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9084" y="3244334"/>
            <a:ext cx="58438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Engaging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families to help students remain in school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williemae.wright\AppData\Local\Microsoft\Windows\INetCache\Content.MSO\398FD6A2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6" y="307571"/>
            <a:ext cx="6567055" cy="301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456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7425" y="1343905"/>
            <a:ext cx="6096000" cy="4103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parents are involved, students achieve more, regardless of socioeconomic status, ethnic/racial background, or the parents’ education level;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more extensive the parent involvement, the higher the student achievement;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parents are involved in their students’ education, those students have higher grades and test scores, better attendance, and complete homework more consistently;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parents are involved, students exhibit more positive attitudes and behavior;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Students whose parents are involved in their lives have higher graduation rates and greater enrollment rates in postsecondary education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" name="Picture 2" descr="C:\Users\williemae.wright\AppData\Local\Microsoft\Windows\INetCache\Content.MSO\71B08C4C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171" y="507075"/>
            <a:ext cx="2894214" cy="3408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Parent Involvement Images – Browse 3,536 Stock Photos, Vectors, and Video |  Adobe Stoc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49" y="5153631"/>
            <a:ext cx="2914650" cy="157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927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29338" y="1402804"/>
            <a:ext cx="6096000" cy="60837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behaviors such as alcohol use, violence, and antisocial behavior decrease as parent involvement increases;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are more likely to fall behind in academic performance if their parents do not participate in school events, develop a working relationship with their child’s educators, or keep up with what is happening in their child’s school;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benefits of involving parents are not confined to the early years—there are significant gains at all ages and grade levels;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Junior and senior high school students whose parents remain involved make better transitions, maintain the quality of their work, and develop realistic plans for their future;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 whose parents are not involved, on the other hand, are more likely to drop out of school; and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most accurate predictor of a student’s achievement in school is not income or social status, but the extent to which that student’s family is able to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home environment that encourages learning;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communicate high, yet reasonable, expectations for their children’s achievement and future careers; and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become involved in their children’s education at school and in the community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Free Home School Cliparts, Download Free Home School Cliparts png images,  Free ClipArts on Clipart Librar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4" y="1674581"/>
            <a:ext cx="2114550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Premium Vector | A poster that says goodbye middle school hello high school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689" y="331242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igh Schools - Schools - Ypsilanti Community School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49" y="3429000"/>
            <a:ext cx="2800350" cy="1628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3666928" y="839755"/>
            <a:ext cx="6055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Barlow"/>
                <a:ea typeface="Times New Roman" panose="02020603050405020304" pitchFamily="18" charset="0"/>
                <a:cs typeface="Times New Roman" panose="02020603050405020304" pitchFamily="18" charset="0"/>
              </a:rPr>
              <a:t>Dropout Indicators</a:t>
            </a:r>
            <a:endParaRPr lang="en-US" sz="2400" b="1" dirty="0">
              <a:solidFill>
                <a:srgbClr val="1F4D78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I refuse to be sil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975" y="1506581"/>
            <a:ext cx="5161165" cy="3430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Local View: Not every kid needs a four-year college degree - Duluth News  Tribune | News, weather, and sports from Duluth, Minneso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02" y="3221713"/>
            <a:ext cx="3863165" cy="2693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51496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112</TotalTime>
  <Words>763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Barlow</vt:lpstr>
      <vt:lpstr>Calibri</vt:lpstr>
      <vt:lpstr>Calibri Light</vt:lpstr>
      <vt:lpstr>Comic Sans MS</vt:lpstr>
      <vt:lpstr>Georgia</vt:lpstr>
      <vt:lpstr>Symbol</vt:lpstr>
      <vt:lpstr>Times New Roman</vt:lpstr>
      <vt:lpstr>Tw Cen MT</vt:lpstr>
      <vt:lpstr>Droplet</vt:lpstr>
      <vt:lpstr>National Dropout Prevention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baldwin.k12.ga.us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Dropout Prevention</dc:title>
  <dc:creator>Willie Mae Wright</dc:creator>
  <cp:lastModifiedBy>Willie Mae Wright</cp:lastModifiedBy>
  <cp:revision>12</cp:revision>
  <dcterms:created xsi:type="dcterms:W3CDTF">2023-08-08T14:23:22Z</dcterms:created>
  <dcterms:modified xsi:type="dcterms:W3CDTF">2023-08-08T16:15:41Z</dcterms:modified>
</cp:coreProperties>
</file>